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681BA-E40C-4D46-886E-515C67165D35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C360B-42C0-4241-B548-BF0345465B2A}" type="slidenum">
              <a:rPr lang="es-PR" smtClean="0"/>
              <a:t>‹#›</a:t>
            </a:fld>
            <a:endParaRPr lang="es-P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1</a:t>
            </a:fld>
            <a:endParaRPr lang="es-P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2</a:t>
            </a:fld>
            <a:endParaRPr lang="es-P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3</a:t>
            </a:fld>
            <a:endParaRPr lang="es-P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4</a:t>
            </a:fld>
            <a:endParaRPr lang="es-P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5</a:t>
            </a:fld>
            <a:endParaRPr lang="es-P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6</a:t>
            </a:fld>
            <a:endParaRPr lang="es-P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7</a:t>
            </a:fld>
            <a:endParaRPr lang="es-P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C360B-42C0-4241-B548-BF0345465B2A}" type="slidenum">
              <a:rPr lang="es-PR" smtClean="0"/>
              <a:t>8</a:t>
            </a:fld>
            <a:endParaRPr lang="es-P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P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P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P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P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3E5F967-D11E-4936-B298-53B33A2CA1A2}" type="datetimeFigureOut">
              <a:rPr lang="es-PR" smtClean="0"/>
              <a:t>09/03/2011</a:t>
            </a:fld>
            <a:endParaRPr lang="es-P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P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1DBDE7D-644A-4614-A4FA-5D681F7019BE}" type="slidenum">
              <a:rPr lang="es-PR" smtClean="0"/>
              <a:t>‹#›</a:t>
            </a:fld>
            <a:endParaRPr lang="es-P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jspivey.wikispaces.com/file/view/2220941208_f5320f1986_o.jpg/68435545/2220941208_f5320f1986_o.jpg" TargetMode="External"/><Relationship Id="rId3" Type="http://schemas.openxmlformats.org/officeDocument/2006/relationships/hyperlink" Target="http://en.wikipedia.org/wiki/Dada" TargetMode="External"/><Relationship Id="rId7" Type="http://schemas.openxmlformats.org/officeDocument/2006/relationships/hyperlink" Target="http://www.johnelkington.com/weblog/Paris%20Dada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27.media.tumblr.com/tumblr_kra1502DIA1qa3u6zo1_r1_400.jpg" TargetMode="External"/><Relationship Id="rId5" Type="http://schemas.openxmlformats.org/officeDocument/2006/relationships/hyperlink" Target="http://www.keithgarrow.com/images/movements-dadaism-art-duchamp-lhooq.jpg" TargetMode="External"/><Relationship Id="rId4" Type="http://schemas.openxmlformats.org/officeDocument/2006/relationships/hyperlink" Target="http://s2.hubimg.com/u/2236053_f520.jpg" TargetMode="External"/><Relationship Id="rId9" Type="http://schemas.openxmlformats.org/officeDocument/2006/relationships/hyperlink" Target="http://www.po-sho.com/Comm2680/GraphicsInID/pictures/types/14_dadaism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latin typeface="+mn-lt"/>
              </a:rPr>
              <a:t>Dadaism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English 126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Michael Reveron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Professor Evelyn Lugo Morales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s-PR" dirty="0" smtClean="0"/>
              <a:t> </a:t>
            </a:r>
            <a:r>
              <a:rPr lang="en-US" dirty="0" smtClean="0"/>
              <a:t>is</a:t>
            </a:r>
            <a:r>
              <a:rPr lang="es-PR" dirty="0" smtClean="0"/>
              <a:t> </a:t>
            </a:r>
            <a:r>
              <a:rPr lang="en-US" dirty="0" smtClean="0"/>
              <a:t>Dadaism?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Dada</a:t>
            </a:r>
            <a:r>
              <a:rPr lang="en-US" sz="2000" dirty="0" smtClean="0"/>
              <a:t> or</a:t>
            </a:r>
            <a:r>
              <a:rPr lang="en-US" sz="2000" dirty="0" smtClean="0"/>
              <a:t> </a:t>
            </a:r>
            <a:r>
              <a:rPr lang="en-US" sz="2000" b="1" dirty="0" smtClean="0"/>
              <a:t>Dadaism</a:t>
            </a:r>
            <a:r>
              <a:rPr lang="en-US" sz="2000" dirty="0" smtClean="0"/>
              <a:t> is a cultural movement that began in Zurich, Switzerland, during World War I and peaked from 1916 to 1922</a:t>
            </a:r>
            <a:r>
              <a:rPr lang="en-US" sz="2000" dirty="0" smtClean="0"/>
              <a:t>.</a:t>
            </a:r>
            <a:r>
              <a:rPr lang="en-US" sz="2000" dirty="0" smtClean="0"/>
              <a:t> The movement primarily involved visual arts, literature—poetry, art manifestoes, art theory—theatre, and graphic design, and concentrated its anti-war politics through a rejection of the prevailing standards in art through anti-art cultural </a:t>
            </a:r>
            <a:r>
              <a:rPr lang="en-US" sz="2000" dirty="0" smtClean="0"/>
              <a:t>works.</a:t>
            </a:r>
          </a:p>
          <a:p>
            <a:r>
              <a:rPr lang="en-US" sz="2000" dirty="0" smtClean="0"/>
              <a:t>Its </a:t>
            </a:r>
            <a:r>
              <a:rPr lang="en-US" sz="2000" dirty="0" smtClean="0"/>
              <a:t>purpose was to ridicule what its participants considered to be the meaninglessness of the modern world. In addition to being anti-war, dada was also anti-bourgeois and anarchist in </a:t>
            </a:r>
            <a:r>
              <a:rPr lang="en-US" sz="2000" dirty="0" smtClean="0"/>
              <a:t>nature.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Dadaism?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Dada activities included public gatherings, demonstrations, and publication of art/literary journals; passionate coverage of art, politics, and culture were topics often discussed in a variety of media. The movement influenced later styles like the avant-garde and downtown music movements, and groups including surrealism, Nouveau </a:t>
            </a:r>
            <a:r>
              <a:rPr lang="en-US" sz="2200" dirty="0" smtClean="0"/>
              <a:t>réalisme,</a:t>
            </a:r>
            <a:r>
              <a:rPr lang="en-US" sz="2200" dirty="0" smtClean="0"/>
              <a:t> pop art, Fluxus and punk rock.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Influential People in Dada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Alfred Stieglitz (</a:t>
            </a:r>
            <a:r>
              <a:rPr lang="en-US" dirty="0" smtClean="0"/>
              <a:t>American </a:t>
            </a:r>
            <a:r>
              <a:rPr lang="en-US" dirty="0" smtClean="0"/>
              <a:t>photographer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Hugo Ball (German writer/poet)</a:t>
            </a:r>
          </a:p>
          <a:p>
            <a:r>
              <a:rPr lang="en-US" dirty="0" smtClean="0"/>
              <a:t>Clément </a:t>
            </a:r>
            <a:r>
              <a:rPr lang="en-US" dirty="0" err="1" smtClean="0"/>
              <a:t>Pansaers</a:t>
            </a:r>
            <a:r>
              <a:rPr lang="en-US" dirty="0" smtClean="0"/>
              <a:t> (Belgian </a:t>
            </a:r>
            <a:r>
              <a:rPr lang="en-US" dirty="0" smtClean="0"/>
              <a:t>poet)</a:t>
            </a:r>
          </a:p>
          <a:p>
            <a:r>
              <a:rPr lang="en-US" dirty="0" smtClean="0"/>
              <a:t>Francis </a:t>
            </a:r>
            <a:r>
              <a:rPr lang="en-US" dirty="0" err="1" smtClean="0"/>
              <a:t>Picabia</a:t>
            </a:r>
            <a:r>
              <a:rPr lang="en-US" dirty="0" smtClean="0"/>
              <a:t> (French artist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Marcel </a:t>
            </a:r>
            <a:r>
              <a:rPr lang="en-US" dirty="0" smtClean="0"/>
              <a:t>Duchamp (French artist)</a:t>
            </a:r>
          </a:p>
          <a:p>
            <a:r>
              <a:rPr lang="en-US" dirty="0" smtClean="0"/>
              <a:t>Paul van </a:t>
            </a:r>
            <a:r>
              <a:rPr lang="en-US" dirty="0" err="1" smtClean="0"/>
              <a:t>Ostaijen</a:t>
            </a:r>
            <a:r>
              <a:rPr lang="en-US" dirty="0" smtClean="0"/>
              <a:t> (Flemish </a:t>
            </a:r>
            <a:r>
              <a:rPr lang="en-US" dirty="0" smtClean="0"/>
              <a:t>writer)</a:t>
            </a:r>
          </a:p>
          <a:p>
            <a:r>
              <a:rPr lang="en-US" dirty="0" smtClean="0"/>
              <a:t>Max Ernst (German artist</a:t>
            </a:r>
            <a:r>
              <a:rPr lang="en-US" dirty="0" smtClean="0"/>
              <a:t>)</a:t>
            </a:r>
          </a:p>
          <a:p>
            <a:r>
              <a:rPr lang="nl-NL" dirty="0" smtClean="0"/>
              <a:t>Theo van Doesburg (Dutch artist)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Dadaism in Visual Arts</a:t>
            </a:r>
            <a:endParaRPr lang="en-US" dirty="0"/>
          </a:p>
        </p:txBody>
      </p:sp>
      <p:pic>
        <p:nvPicPr>
          <p:cNvPr id="12" name="Content Placeholder 11" descr="movements-dadaism-art-duchamp-lhooq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43821" y="1722438"/>
            <a:ext cx="2865357" cy="4525962"/>
          </a:xfrm>
        </p:spPr>
      </p:pic>
      <p:pic>
        <p:nvPicPr>
          <p:cNvPr id="13" name="Content Placeholder 12" descr="john_heartfield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902992" y="1722438"/>
            <a:ext cx="3529015" cy="4525962"/>
          </a:xfrm>
        </p:spPr>
      </p:pic>
      <p:sp>
        <p:nvSpPr>
          <p:cNvPr id="15" name="TextBox 14"/>
          <p:cNvSpPr txBox="1"/>
          <p:nvPr/>
        </p:nvSpPr>
        <p:spPr>
          <a:xfrm>
            <a:off x="1066800" y="6477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Marcel Duchamp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29200" y="64886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Kurt Tucholsky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Dadaism in Arts</a:t>
            </a:r>
            <a:endParaRPr lang="en-US" dirty="0"/>
          </a:p>
        </p:txBody>
      </p:sp>
      <p:pic>
        <p:nvPicPr>
          <p:cNvPr id="5" name="Content Placeholder 4" descr="Paris Dada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42578" y="1722438"/>
            <a:ext cx="3267843" cy="4525962"/>
          </a:xfrm>
        </p:spPr>
      </p:pic>
      <p:pic>
        <p:nvPicPr>
          <p:cNvPr id="6" name="Content Placeholder 5" descr="2220941208_f5320f1986_o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676400"/>
            <a:ext cx="40386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Dadaism in Arts</a:t>
            </a:r>
            <a:endParaRPr lang="en-US" dirty="0"/>
          </a:p>
        </p:txBody>
      </p:sp>
      <p:pic>
        <p:nvPicPr>
          <p:cNvPr id="5" name="Content Placeholder 4" descr="tumblr_kra1502DIA1qa3u6zo1_r1_40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04421" y="1752600"/>
            <a:ext cx="3334179" cy="4495800"/>
          </a:xfrm>
        </p:spPr>
      </p:pic>
      <p:pic>
        <p:nvPicPr>
          <p:cNvPr id="6" name="Content Placeholder 5" descr="2236053_f52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924166" y="1722438"/>
            <a:ext cx="3486667" cy="45259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List: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en.wikipedia.org/wiki/Dada</a:t>
            </a:r>
            <a:endParaRPr lang="en-US" sz="1800" dirty="0" smtClean="0"/>
          </a:p>
          <a:p>
            <a:r>
              <a:rPr lang="en-US" sz="1800" dirty="0" smtClean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s2.hubimg.com/u/2236053_f520.jpg</a:t>
            </a:r>
            <a:endParaRPr lang="en-US" sz="1800" dirty="0" smtClean="0"/>
          </a:p>
          <a:p>
            <a:r>
              <a:rPr lang="en-US" sz="1800" dirty="0" smtClean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www.keithgarrow.com/images/movements-dadaism-art-duchamp-lhooq.jpg</a:t>
            </a:r>
            <a:endParaRPr lang="en-US" sz="1800" dirty="0" smtClean="0"/>
          </a:p>
          <a:p>
            <a:r>
              <a:rPr lang="en-US" sz="1800" dirty="0" smtClean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27.media.tumblr.com/tumblr_kra1502DIA1qa3u6zo1_r1_400.jpg</a:t>
            </a:r>
            <a:endParaRPr lang="en-US" sz="1800" dirty="0" smtClean="0"/>
          </a:p>
          <a:p>
            <a:r>
              <a:rPr lang="en-US" sz="1800" dirty="0" smtClean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www.johnelkington.com/weblog/Paris%20Dada.jpg</a:t>
            </a:r>
            <a:endParaRPr lang="en-US" sz="1800" dirty="0" smtClean="0"/>
          </a:p>
          <a:p>
            <a:r>
              <a:rPr lang="en-US" sz="1800" dirty="0" smtClean="0">
                <a:hlinkClick r:id="rId8"/>
              </a:rPr>
              <a:t>http://</a:t>
            </a:r>
            <a:r>
              <a:rPr lang="en-US" sz="1800" dirty="0" smtClean="0">
                <a:hlinkClick r:id="rId8"/>
              </a:rPr>
              <a:t>jspivey.wikispaces.com/file/view/2220941208_f5320f1986_o.jpg/68435545/2220941208_f5320f1986_o.jpg</a:t>
            </a:r>
            <a:endParaRPr lang="en-US" sz="1800" dirty="0" smtClean="0"/>
          </a:p>
          <a:p>
            <a:r>
              <a:rPr lang="en-US" sz="1800" dirty="0" smtClean="0">
                <a:hlinkClick r:id="rId9"/>
              </a:rPr>
              <a:t>http://www.po-sho.com/Comm2680/GraphicsInID/pictures/types/14_dadaism.jpg</a:t>
            </a:r>
            <a:endParaRPr lang="en-US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3">
      <a:dk1>
        <a:sysClr val="windowText" lastClr="000000"/>
      </a:dk1>
      <a:lt1>
        <a:sysClr val="window" lastClr="FFFFFF"/>
      </a:lt1>
      <a:dk2>
        <a:srgbClr val="1A1A1A"/>
      </a:dk2>
      <a:lt2>
        <a:srgbClr val="343434"/>
      </a:lt2>
      <a:accent1>
        <a:srgbClr val="FF0000"/>
      </a:accent1>
      <a:accent2>
        <a:srgbClr val="FF0000"/>
      </a:accent2>
      <a:accent3>
        <a:srgbClr val="FF0000"/>
      </a:accent3>
      <a:accent4>
        <a:srgbClr val="FF0000"/>
      </a:accent4>
      <a:accent5>
        <a:srgbClr val="FF0000"/>
      </a:accent5>
      <a:accent6>
        <a:srgbClr val="FF0000"/>
      </a:accent6>
      <a:hlink>
        <a:srgbClr val="00349E"/>
      </a:hlink>
      <a:folHlink>
        <a:srgbClr val="0070C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185</TotalTime>
  <Words>134</Words>
  <Application>Microsoft Office PowerPoint</Application>
  <PresentationFormat>On-screen Show (4:3)</PresentationFormat>
  <Paragraphs>39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Dadaism</vt:lpstr>
      <vt:lpstr>What is Dadaism?</vt:lpstr>
      <vt:lpstr>What is Dadaism?</vt:lpstr>
      <vt:lpstr>Influential People in Dada</vt:lpstr>
      <vt:lpstr>Dadaism in Visual Arts</vt:lpstr>
      <vt:lpstr>Dadaism in Arts</vt:lpstr>
      <vt:lpstr>Dadaism in Arts</vt:lpstr>
      <vt:lpstr>References List: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Waleska</dc:creator>
  <cp:lastModifiedBy>Waleska</cp:lastModifiedBy>
  <cp:revision>17</cp:revision>
  <dcterms:created xsi:type="dcterms:W3CDTF">2011-03-09T19:36:32Z</dcterms:created>
  <dcterms:modified xsi:type="dcterms:W3CDTF">2011-03-09T22:41:47Z</dcterms:modified>
</cp:coreProperties>
</file>